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85" r:id="rId3"/>
    <p:sldId id="323" r:id="rId4"/>
    <p:sldId id="288" r:id="rId5"/>
    <p:sldId id="277" r:id="rId6"/>
    <p:sldId id="299" r:id="rId7"/>
    <p:sldId id="304" r:id="rId8"/>
    <p:sldId id="331" r:id="rId9"/>
    <p:sldId id="260" r:id="rId10"/>
    <p:sldId id="308" r:id="rId11"/>
    <p:sldId id="265" r:id="rId12"/>
    <p:sldId id="268" r:id="rId13"/>
    <p:sldId id="269" r:id="rId14"/>
    <p:sldId id="270" r:id="rId15"/>
    <p:sldId id="258" r:id="rId16"/>
    <p:sldId id="278" r:id="rId17"/>
    <p:sldId id="292" r:id="rId18"/>
    <p:sldId id="291" r:id="rId19"/>
    <p:sldId id="315" r:id="rId20"/>
    <p:sldId id="272" r:id="rId21"/>
    <p:sldId id="279" r:id="rId22"/>
    <p:sldId id="281" r:id="rId23"/>
    <p:sldId id="266" r:id="rId24"/>
    <p:sldId id="290" r:id="rId25"/>
    <p:sldId id="293" r:id="rId26"/>
    <p:sldId id="282" r:id="rId27"/>
    <p:sldId id="317" r:id="rId28"/>
    <p:sldId id="329" r:id="rId29"/>
    <p:sldId id="287" r:id="rId30"/>
    <p:sldId id="295" r:id="rId31"/>
    <p:sldId id="320" r:id="rId32"/>
    <p:sldId id="305" r:id="rId33"/>
    <p:sldId id="306" r:id="rId34"/>
    <p:sldId id="264" r:id="rId35"/>
    <p:sldId id="322" r:id="rId36"/>
    <p:sldId id="330" r:id="rId37"/>
    <p:sldId id="324" r:id="rId38"/>
    <p:sldId id="325" r:id="rId39"/>
    <p:sldId id="276" r:id="rId40"/>
    <p:sldId id="311" r:id="rId41"/>
    <p:sldId id="327" r:id="rId42"/>
    <p:sldId id="307" r:id="rId43"/>
    <p:sldId id="312" r:id="rId44"/>
    <p:sldId id="321" r:id="rId45"/>
    <p:sldId id="313" r:id="rId46"/>
    <p:sldId id="301" r:id="rId47"/>
    <p:sldId id="298" r:id="rId48"/>
    <p:sldId id="302" r:id="rId49"/>
    <p:sldId id="303" r:id="rId5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FCBB6-284A-40CD-8925-7626E21E0DB0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F679A-EE1E-43C6-A803-63B327084B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827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Achter de bergrug</a:t>
            </a:r>
            <a:r>
              <a:rPr lang="nl-BE" baseline="0" dirty="0" smtClean="0"/>
              <a:t> is </a:t>
            </a:r>
            <a:r>
              <a:rPr lang="nl-BE" baseline="0" smtClean="0"/>
              <a:t>een vlakte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EAABA-172D-43BE-AA9F-1F33E7F2B868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393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EC5C-EE5F-C94B-A0E8-F83E4897F44D}" type="slidenum">
              <a:rPr lang="nl-NL" smtClean="0"/>
              <a:pPr/>
              <a:t>49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085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555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442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227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580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916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130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329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868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901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819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691A9-8DE3-4426-8E71-39EB535A0C8E}" type="datetimeFigureOut">
              <a:rPr lang="nl-BE" smtClean="0"/>
              <a:t>29/06/2015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0349-CFD7-48FC-82FE-1B37B6286C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320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6399" r="5990" b="51473"/>
          <a:stretch/>
        </p:blipFill>
        <p:spPr bwMode="auto">
          <a:xfrm>
            <a:off x="0" y="116632"/>
            <a:ext cx="5878286" cy="197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C:\Users\p063829\Documents\bikas\projecten\Ezelspad 2014 uitbreiding\2015-06-05 foto's en brieven schoolpad en poort extra\14 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3968" r="25953"/>
          <a:stretch/>
        </p:blipFill>
        <p:spPr bwMode="auto">
          <a:xfrm>
            <a:off x="-108520" y="2259090"/>
            <a:ext cx="5904656" cy="459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063829\Documents\bikas\projecten\Ezelspad 2012\2013-12 IMAG04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/>
          <a:stretch/>
        </p:blipFill>
        <p:spPr bwMode="auto">
          <a:xfrm>
            <a:off x="5806009" y="476672"/>
            <a:ext cx="3347863" cy="49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96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098" name="Picture 2" descr="C:\Users\p063829\Documents\bikas\projecten\Ezelspad 2012\2014-10-18 doorgestuurde fotos\IMG_3763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9" y="-40822"/>
            <a:ext cx="9198429" cy="68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11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2" name="Picture 2" descr="C:\Users\p063829\Documents\bikas\projecten\Ezelspad 2012\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6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-29518"/>
            <a:ext cx="9183357" cy="6887518"/>
          </a:xfrm>
        </p:spPr>
      </p:pic>
    </p:spTree>
    <p:extLst>
      <p:ext uri="{BB962C8B-B14F-4D97-AF65-F5344CB8AC3E}">
        <p14:creationId xmlns:p14="http://schemas.microsoft.com/office/powerpoint/2010/main" val="395729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170" name="Picture 2" descr="C:\Users\p063829\Documents\bikas\projecten\Ezelspad 2012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8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194" name="Picture 2" descr="C:\Users\p063829\Documents\bikas\projecten\Ezelspad 201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2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07"/>
            <a:ext cx="9240010" cy="6930008"/>
          </a:xfrm>
        </p:spPr>
      </p:pic>
      <p:pic>
        <p:nvPicPr>
          <p:cNvPr id="6146" name="Picture 2" descr="C:\Users\p063829\Documents\bikas\projecten\Ezelspad 2012\2013-10-01 ez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7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6386" name="Picture 2" descr="C:\Users\p063829\Documents\bikas\projecten\Ezelspad 2012\DSC04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5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Picture 3" descr="C:\Users\p063829\Documents\bikas\projecten\Ezelspad 2012\2014-04-02 foto's na indiening provincie\102_6214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7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6626" name="Picture 2" descr="C:\Users\p063829\Documents\bikas\projecten\Ezelspad 2012\2014-04-02 foto's na indiening provincie\102_6180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85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122" name="Picture 2" descr="C:\Users\p063829\Documents\bikas\projecten\Ezelspad 2012\2014-10-21 documenten met uitbreiding ezelspad\foto's\IMG_4649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4" y="571500"/>
            <a:ext cx="761695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8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2530" name="Picture 2" descr="C:\Users\p063829\Documents\bikas\projecten\Ezelspad 2012\DSC04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55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42" name="Picture 2" descr="C:\Users\p063829\Documents\bikas\projecten\Ezelspad 2012\2013-10-03 ez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71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7410" name="Picture 2" descr="C:\Users\p063829\Documents\bikas\projecten\Ezelspad 2012\DSC04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0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9458" name="Picture 2" descr="C:\Users\p063829\Documents\bikas\projecten\Ezelspad 2012\DSC04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45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074" name="Picture 2" descr="C:\Users\p063829\Documents\bikas\projecten\Ezelspad 2012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063829\Documents\bikas\projecten\Ezelspad 2012\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23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5602" name="Picture 2" descr="C:\Users\p063829\Documents\bikas\projecten\Ezelspad 2012\2013-12-05 facturen en documenten\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7143"/>
          <a:stretch/>
        </p:blipFill>
        <p:spPr bwMode="auto">
          <a:xfrm>
            <a:off x="1846935" y="0"/>
            <a:ext cx="5940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35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7650" name="Picture 2" descr="C:\Users\p063829\Documents\bikas\projecten\Ezelspad 2012\2014-04-02 foto's na indiening provincie\2013-12-06 facturen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34" y="0"/>
            <a:ext cx="4681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00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9218" name="Picture 2" descr="C:\Users\p063829\Documents\bikas\projecten\Ezelspad 2012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8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170" name="Picture 2" descr="C:\Users\p063829\Documents\bikas\projecten\Ezelspad 2014 uitbreiding\2015-04-12 foto's schoolpad wetransfer-03934c\10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227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2290" name="Picture 2" descr="C:\Users\p063829\Documents\bikas\projecten\Ezelspad 2012\2013-10-02 ez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86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122" name="Picture 2" descr="C:\Users\p063829\Documents\bikas\projecten\Ezelspad 2012\2014-07-09 foto's\IMG_2419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92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6386" name="Picture 2" descr="C:\Users\p063829\Documents\bikas\projecten\Ezelspad 2012\2013-10-05 ez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09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218" name="Picture 2" descr="C:\Users\p063829\Documents\bikas\projecten\Ezelspad 2014 uitbreiding\2015-05-31 foto's schoolpad en de poort\DSC00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57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3314" name="Picture 2" descr="C:\Users\p063829\Documents\bikas\projecten\Ezelspad 2014 uitbreiding\2015-06-05 foto's en brieven schoolpad en poort extra\DSC00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05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 descr="C:\Users\p063829\Documents\bikas\projecten\Ezelspad 2012\2014-10-01 doorgestuurde foto's\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9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098" name="Picture 2" descr="C:\Users\p063829\Documents\bikas\projecten\Ezelspad 2012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063829\Documents\bikas\projecten\Ezelspad 2012\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063829\Documents\bikas\projecten\Ezelspad 2012\DSC04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76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050" name="Picture 2" descr="C:\Users\p063829\Documents\bikas\projecten\Ezelspad 2012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063829\Documents\bikas\projecten\Ezelspad 2012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74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5362" name="Picture 2" descr="C:\Users\p063829\Documents\bikas\projecten\Ezelspad 2012\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9458" name="Picture 2" descr="C:\Users\p063829\Documents\bikas\projecten\Ezelspad 2012\2013-12 IMAG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27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7410" name="Picture 2" descr="C:\Users\p063829\Documents\bikas\projecten\Ezelspad 2012\2013-12 IMAG04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/>
          <a:stretch/>
        </p:blipFill>
        <p:spPr bwMode="auto">
          <a:xfrm>
            <a:off x="2286000" y="-76548"/>
            <a:ext cx="5238328" cy="69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36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8434" name="Picture 2" descr="C:\Users\p063829\Documents\bikas\projecten\Ezelspad 2012\2013-12 IMAG04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/>
          <a:stretch/>
        </p:blipFill>
        <p:spPr bwMode="auto">
          <a:xfrm>
            <a:off x="2286000" y="-5826"/>
            <a:ext cx="5166320" cy="68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04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4338" name="Picture 2" descr="C:\Users\p063829\Documents\bikas\projecten\Ezelspad 2012\2013-12 IMAG04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19" r="-1989"/>
          <a:stretch/>
        </p:blipFill>
        <p:spPr bwMode="auto">
          <a:xfrm>
            <a:off x="2145396" y="24396"/>
            <a:ext cx="5378932" cy="68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2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3554" name="Picture 2" descr="C:\Users\p063829\Documents\bikas\projecten\Ezelspad 2012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97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42" name="Picture 2" descr="C:\Users\p063829\Documents\bikas\projecten\Ezelspad 2014 uitbreiding\2015-05-31 foto's schoolpad en de poort\JUn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951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34" y="0"/>
            <a:ext cx="915603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6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050" name="Picture 2" descr="C:\Users\p063829\Documents\bikas\projecten\Ezelspad 2012\2014-10-01 doorgestuurde foto's\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04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1266" name="Picture 2" descr="C:\Users\p063829\Documents\bikas\projecten\Ezelspad 2014 uitbreiding\2015-05-31 foto's schoolpad en de poort\No. 1 Junction to 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68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4338" name="Picture 2" descr="C:\Users\p063829\Documents\bikas\projecten\Ezelspad 2014 uitbreiding\2015-06-05 foto's en brieven schoolpad en poort extra\No. 4 Junction to 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383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2290" name="Picture 2" descr="C:\Users\p063829\Documents\bikas\projecten\Ezelspad 2014 uitbreiding\2015-06-05 foto's en brieven schoolpad en poort extra\School 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25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34207">
            <a:off x="1907633" y="306153"/>
            <a:ext cx="5702598" cy="650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060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Picture 2" descr="C:\Users\p063829\Documents\bikas\projecten\Ezelspad 2014 uitbreiding\2015-04-12 foto's schoolpad wetransfer-03934c\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244744" cy="6741368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063829\Documents\bikas\projecten\Ezelspad 2012\2014-08-01 facturen\facturen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83" y="0"/>
            <a:ext cx="4815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893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194" name="Picture 2" descr="C:\Users\p063829\Documents\bikas\projecten\Ezelspad 2014 uitbreiding\2015-04-12 foto's schoolpad wetransfer-03934c\Full-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"/>
            <a:ext cx="9144000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55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esbeth\Desktop\school\DCO\project bikas - ezelspad\Foto's\media_xll_4626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608167"/>
            <a:ext cx="4172544" cy="535067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44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latin typeface="+mn-lt"/>
              </a:rPr>
              <a:t>Danyabhat</a:t>
            </a:r>
            <a:r>
              <a:rPr lang="en-US" sz="6000" b="1" dirty="0" smtClean="0">
                <a:latin typeface="+mn-lt"/>
              </a:rPr>
              <a:t>!!</a:t>
            </a:r>
            <a:endParaRPr lang="nl-NL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55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5362" name="Picture 2" descr="C:\Users\p063829\Documents\bikas\projecten\Ezelspad 2012\DSC048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2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603" y="5886"/>
            <a:ext cx="7267773" cy="685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24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Image 2" descr="C:\Users\vancolie\Desktop\nepal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631917">
            <a:off x="786655" y="624775"/>
            <a:ext cx="7432218" cy="538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78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0482" name="Picture 2" descr="C:\Users\p063829\Documents\bikas\projecten\Ezelspad 2012\DSC04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07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050" name="Picture 2" descr="C:\Users\p063829\Documents\bikas\projecten\Ezelspad 2012\2014-10-18 doorgestuurde fotos\IMG_3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5" y="-32202"/>
            <a:ext cx="9186936" cy="689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940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Diavoorstelling (4:3)</PresentationFormat>
  <Paragraphs>4</Paragraphs>
  <Slides>49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Danyabhat!!</vt:lpstr>
    </vt:vector>
  </TitlesOfParts>
  <Company>Artesis Plantijn Hogeschool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David Peter</dc:creator>
  <cp:lastModifiedBy>David Peter</cp:lastModifiedBy>
  <cp:revision>27</cp:revision>
  <dcterms:created xsi:type="dcterms:W3CDTF">2015-06-28T19:26:23Z</dcterms:created>
  <dcterms:modified xsi:type="dcterms:W3CDTF">2015-06-28T22:47:29Z</dcterms:modified>
</cp:coreProperties>
</file>